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937755EE-61B6-4D62-9672-0AC902FBBC10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8028-F670-4857-AD2F-A67509CC84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755EE-61B6-4D62-9672-0AC902FBBC10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8028-F670-4857-AD2F-A67509CC84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755EE-61B6-4D62-9672-0AC902FBBC10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8028-F670-4857-AD2F-A67509CC84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755EE-61B6-4D62-9672-0AC902FBBC10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8028-F670-4857-AD2F-A67509CC84E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755EE-61B6-4D62-9672-0AC902FBBC10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8028-F670-4857-AD2F-A67509CC84E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755EE-61B6-4D62-9672-0AC902FBBC10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8028-F670-4857-AD2F-A67509CC84E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755EE-61B6-4D62-9672-0AC902FBBC10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8028-F670-4857-AD2F-A67509CC84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755EE-61B6-4D62-9672-0AC902FBBC10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8028-F670-4857-AD2F-A67509CC84E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755EE-61B6-4D62-9672-0AC902FBBC10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8028-F670-4857-AD2F-A67509CC84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755EE-61B6-4D62-9672-0AC902FBBC10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8028-F670-4857-AD2F-A67509CC84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755EE-61B6-4D62-9672-0AC902FBBC10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8028-F670-4857-AD2F-A67509CC84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37755EE-61B6-4D62-9672-0AC902FBBC10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AF68028-F670-4857-AD2F-A67509CC84E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Post Revolution Iran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Hannah Murphy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96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Schools were de-secularized, whereas the schools were religious before</a:t>
            </a:r>
          </a:p>
          <a:p>
            <a:r>
              <a:rPr lang="en-US" dirty="0" smtClean="0"/>
              <a:t>The curriculum was re-written to support the new style of government</a:t>
            </a:r>
          </a:p>
          <a:p>
            <a:r>
              <a:rPr lang="en-US" dirty="0" smtClean="0"/>
              <a:t>Only about 10% of those enrolled were women, a 30% drop from pre-revolution</a:t>
            </a:r>
          </a:p>
          <a:p>
            <a:r>
              <a:rPr lang="en-US" dirty="0" smtClean="0"/>
              <a:t>Majority of upper classmen study abroad, and many of those who study abroad do not return.</a:t>
            </a:r>
          </a:p>
          <a:p>
            <a:r>
              <a:rPr lang="en-US" dirty="0" smtClean="0"/>
              <a:t>This creates a sort of “brain drain” in Iran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560" y="1143000"/>
            <a:ext cx="1844039" cy="1255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857250"/>
            <a:ext cx="2301551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182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new Constitution declared the official religion of Iran to be Islam</a:t>
            </a:r>
          </a:p>
          <a:p>
            <a:r>
              <a:rPr lang="en-US" dirty="0" smtClean="0"/>
              <a:t>Minorities such as </a:t>
            </a:r>
            <a:r>
              <a:rPr lang="en-US" dirty="0" err="1" smtClean="0"/>
              <a:t>Bahai</a:t>
            </a:r>
            <a:r>
              <a:rPr lang="en-US" dirty="0" err="1"/>
              <a:t>s</a:t>
            </a:r>
            <a:r>
              <a:rPr lang="en-US" dirty="0" smtClean="0"/>
              <a:t>, Jews, Christians, and Sufi Muslims were imprisoned, intimidated, and harassed because of their beliefs.</a:t>
            </a:r>
          </a:p>
          <a:p>
            <a:r>
              <a:rPr lang="en-US" dirty="0" smtClean="0"/>
              <a:t>Most of the population is Muslim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114800"/>
            <a:ext cx="2667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2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Men are head of the household</a:t>
            </a:r>
          </a:p>
          <a:p>
            <a:r>
              <a:rPr lang="en-US" dirty="0" smtClean="0"/>
              <a:t>Families are strong/close</a:t>
            </a:r>
          </a:p>
          <a:p>
            <a:r>
              <a:rPr lang="en-US" dirty="0" smtClean="0"/>
              <a:t>Baby boys are preferred to baby girls</a:t>
            </a:r>
          </a:p>
          <a:p>
            <a:pPr indent="0">
              <a:buNone/>
            </a:pPr>
            <a:endParaRPr 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362200"/>
            <a:ext cx="3129353" cy="2347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303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marriage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Men are allowed to have more than one wife at a time(polygamy)</a:t>
            </a:r>
          </a:p>
          <a:p>
            <a:r>
              <a:rPr lang="en-US" dirty="0" smtClean="0"/>
              <a:t>Laws were established against adultery and women were punished more severely than men</a:t>
            </a:r>
          </a:p>
          <a:p>
            <a:r>
              <a:rPr lang="en-US" dirty="0" smtClean="0"/>
              <a:t>Temporary marriages were encouraged before actual marriages</a:t>
            </a:r>
          </a:p>
          <a:p>
            <a:pPr indent="0">
              <a:buNone/>
            </a:pPr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725" y="4191000"/>
            <a:ext cx="4400550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790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Women’s </a:t>
            </a:r>
            <a:r>
              <a:rPr lang="en-US" dirty="0" err="1" smtClean="0"/>
              <a:t>opression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Women not allowed to work certain jobs or study </a:t>
            </a:r>
            <a:endParaRPr lang="en-US" dirty="0" smtClean="0"/>
          </a:p>
          <a:p>
            <a:pPr indent="0">
              <a:buNone/>
            </a:pPr>
            <a:r>
              <a:rPr lang="en-US" dirty="0" smtClean="0"/>
              <a:t>certain </a:t>
            </a:r>
            <a:r>
              <a:rPr lang="en-US" dirty="0" smtClean="0"/>
              <a:t>topics(construction, judicial, positions of power)</a:t>
            </a:r>
          </a:p>
          <a:p>
            <a:r>
              <a:rPr lang="en-US" dirty="0" smtClean="0"/>
              <a:t>Married women could not study abroad unless accompanied by their husband</a:t>
            </a:r>
          </a:p>
          <a:p>
            <a:r>
              <a:rPr lang="en-US" dirty="0" smtClean="0"/>
              <a:t>Women’s rights were spurned and rejected by many</a:t>
            </a:r>
          </a:p>
          <a:p>
            <a:r>
              <a:rPr lang="en-US" dirty="0" smtClean="0"/>
              <a:t>Women had to wear veils and were told to cover up while men had more freedom in what they wore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291" y="2209800"/>
            <a:ext cx="178117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00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Theocracy and Islamic Republic government</a:t>
            </a:r>
          </a:p>
          <a:p>
            <a:r>
              <a:rPr lang="en-US" dirty="0" smtClean="0"/>
              <a:t>Doesn’t approve of working women</a:t>
            </a:r>
          </a:p>
          <a:p>
            <a:r>
              <a:rPr lang="en-US" dirty="0" smtClean="0"/>
              <a:t>President is the leader of the government</a:t>
            </a:r>
          </a:p>
          <a:p>
            <a:r>
              <a:rPr lang="en-US" dirty="0" smtClean="0"/>
              <a:t>Supreme Leader holds most power in </a:t>
            </a:r>
            <a:endParaRPr lang="en-US" dirty="0" smtClean="0"/>
          </a:p>
          <a:p>
            <a:pPr indent="0">
              <a:buNone/>
            </a:pPr>
            <a:r>
              <a:rPr lang="en-US" dirty="0" smtClean="0"/>
              <a:t>politics </a:t>
            </a:r>
            <a:r>
              <a:rPr lang="en-US" dirty="0" smtClean="0"/>
              <a:t>and religion</a:t>
            </a:r>
          </a:p>
          <a:p>
            <a:pPr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810000"/>
            <a:ext cx="3238500" cy="2031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292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US" dirty="0" smtClean="0"/>
              <a:t>These changes impacted societal institutions have impacted the women in Iran by oppressing their rights</a:t>
            </a:r>
          </a:p>
          <a:p>
            <a:pPr marL="285750" indent="-285750"/>
            <a:r>
              <a:rPr lang="en-US" dirty="0" smtClean="0"/>
              <a:t>The citizens of the US are effected because there are many disputes over the morality of these Iranian norms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191000"/>
            <a:ext cx="2986653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784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/>
            <a:r>
              <a:rPr lang="en-US" dirty="0">
                <a:latin typeface="Times New Roman"/>
              </a:rPr>
              <a:t>REUTERS, . </a:t>
            </a:r>
            <a:r>
              <a:rPr lang="en-US" i="1" dirty="0" err="1">
                <a:latin typeface="Times New Roman"/>
              </a:rPr>
              <a:t>iran</a:t>
            </a:r>
            <a:r>
              <a:rPr lang="en-US" i="1" dirty="0">
                <a:latin typeface="Times New Roman"/>
              </a:rPr>
              <a:t> flag</a:t>
            </a:r>
            <a:r>
              <a:rPr lang="en-US" dirty="0">
                <a:latin typeface="Times New Roman"/>
              </a:rPr>
              <a:t>. 2011. Photograph. http://www.jpost.com/Iranian-Threat/News/Iran-violating-intl-norms-becoming-pariah-state, Seoul. Web. 16 Dec 2013. &lt;http://www.jpost.com/Iranian-Threat/News/Iran-violating-intl-norms-becoming-pariah-state&gt;. </a:t>
            </a:r>
            <a:endParaRPr lang="en-US" dirty="0" smtClean="0">
              <a:latin typeface="Times New Roman"/>
            </a:endParaRPr>
          </a:p>
          <a:p>
            <a:pPr marL="457200" indent="-457200"/>
            <a:r>
              <a:rPr lang="en-US" dirty="0">
                <a:latin typeface="Times New Roman"/>
              </a:rPr>
              <a:t>Pitney, </a:t>
            </a:r>
            <a:r>
              <a:rPr lang="en-US" dirty="0" err="1">
                <a:latin typeface="Times New Roman"/>
              </a:rPr>
              <a:t>Nico</a:t>
            </a:r>
            <a:r>
              <a:rPr lang="en-US" dirty="0">
                <a:latin typeface="Times New Roman"/>
              </a:rPr>
              <a:t>. </a:t>
            </a:r>
            <a:r>
              <a:rPr lang="en-US" i="1" dirty="0">
                <a:latin typeface="Times New Roman"/>
              </a:rPr>
              <a:t>Iran Election</a:t>
            </a:r>
            <a:r>
              <a:rPr lang="en-US" dirty="0">
                <a:latin typeface="Times New Roman"/>
              </a:rPr>
              <a:t>. 2011. Graphic. </a:t>
            </a:r>
            <a:r>
              <a:rPr lang="en-US" dirty="0" err="1" smtClean="0">
                <a:latin typeface="Times New Roman"/>
              </a:rPr>
              <a:t>Huffingtonpost,Web</a:t>
            </a:r>
            <a:r>
              <a:rPr lang="en-US" dirty="0">
                <a:latin typeface="Times New Roman"/>
              </a:rPr>
              <a:t>. 16 Dec 2013. &lt;http://www.huffingtonpost.com/2009/06/15/iran-election-live-bloggi_n_215965.html</a:t>
            </a:r>
            <a:r>
              <a:rPr lang="en-US">
                <a:latin typeface="Times New Roman"/>
              </a:rPr>
              <a:t>&gt;. </a:t>
            </a:r>
            <a:endParaRPr lang="en-US" dirty="0"/>
          </a:p>
          <a:p>
            <a:pPr marL="457200" indent="-45720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6410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83</TotalTime>
  <Words>338</Words>
  <Application>Microsoft Office PowerPoint</Application>
  <PresentationFormat>On-screen Show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Couture</vt:lpstr>
      <vt:lpstr>Post Revolution Iran</vt:lpstr>
      <vt:lpstr>Schools</vt:lpstr>
      <vt:lpstr>Religion</vt:lpstr>
      <vt:lpstr>Family</vt:lpstr>
      <vt:lpstr>marriage</vt:lpstr>
      <vt:lpstr>Women’s opression</vt:lpstr>
      <vt:lpstr>government</vt:lpstr>
      <vt:lpstr>effects</vt:lpstr>
      <vt:lpstr>citations</vt:lpstr>
    </vt:vector>
  </TitlesOfParts>
  <Company>Wake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 Revolution Iran</dc:title>
  <dc:creator>9200777</dc:creator>
  <cp:lastModifiedBy>9200777</cp:lastModifiedBy>
  <cp:revision>9</cp:revision>
  <dcterms:created xsi:type="dcterms:W3CDTF">2013-12-13T16:59:47Z</dcterms:created>
  <dcterms:modified xsi:type="dcterms:W3CDTF">2013-12-18T17:19:10Z</dcterms:modified>
</cp:coreProperties>
</file>